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881-33D7-4160-8CB6-E9D59699C052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3EA3-9F59-4B7C-9B1A-1DAF43936A8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881-33D7-4160-8CB6-E9D59699C052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3EA3-9F59-4B7C-9B1A-1DAF43936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881-33D7-4160-8CB6-E9D59699C052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3EA3-9F59-4B7C-9B1A-1DAF43936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881-33D7-4160-8CB6-E9D59699C052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3EA3-9F59-4B7C-9B1A-1DAF43936A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881-33D7-4160-8CB6-E9D59699C052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3EA3-9F59-4B7C-9B1A-1DAF43936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881-33D7-4160-8CB6-E9D59699C052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3EA3-9F59-4B7C-9B1A-1DAF43936A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881-33D7-4160-8CB6-E9D59699C052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3EA3-9F59-4B7C-9B1A-1DAF43936A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881-33D7-4160-8CB6-E9D59699C052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3EA3-9F59-4B7C-9B1A-1DAF43936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881-33D7-4160-8CB6-E9D59699C052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3EA3-9F59-4B7C-9B1A-1DAF43936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881-33D7-4160-8CB6-E9D59699C052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3EA3-9F59-4B7C-9B1A-1DAF43936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C881-33D7-4160-8CB6-E9D59699C052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3EA3-9F59-4B7C-9B1A-1DAF43936A8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E4C881-33D7-4160-8CB6-E9D59699C052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D13EA3-9F59-4B7C-9B1A-1DAF43936A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evenoaksrec.com/ski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IFC English Club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200400"/>
            <a:ext cx="8686800" cy="1793167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Winter in </a:t>
            </a:r>
            <a:r>
              <a:rPr lang="en-US" dirty="0" smtClean="0">
                <a:solidFill>
                  <a:schemeClr val="accent5"/>
                </a:solidFill>
              </a:rPr>
              <a:t>Ames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-fun outdoor activities-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2895600" cy="217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362200" cy="37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68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Average high temperature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January</a:t>
            </a:r>
            <a:r>
              <a:rPr lang="en-US" dirty="0"/>
              <a:t>: 27 F (-</a:t>
            </a:r>
            <a:r>
              <a:rPr lang="en-US" dirty="0" smtClean="0"/>
              <a:t>3 C)</a:t>
            </a:r>
          </a:p>
          <a:p>
            <a:r>
              <a:rPr lang="en-US" dirty="0" smtClean="0"/>
              <a:t>February: 34 F (1 C)</a:t>
            </a:r>
          </a:p>
          <a:p>
            <a:r>
              <a:rPr lang="en-US" dirty="0" smtClean="0"/>
              <a:t>March: 47 F (8 C)</a:t>
            </a:r>
          </a:p>
          <a:p>
            <a:r>
              <a:rPr lang="en-US" dirty="0" smtClean="0"/>
              <a:t>April: 62 F  (16 C)</a:t>
            </a:r>
          </a:p>
          <a:p>
            <a:r>
              <a:rPr lang="en-US" dirty="0" smtClean="0"/>
              <a:t>Ames is #6 on the list of US cities with the largest temperature difference during a year (Cities greater than 50,000)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5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3276600"/>
            <a:ext cx="44500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Outdoor activities: Skiing</a:t>
            </a:r>
            <a:r>
              <a:rPr lang="en-US" dirty="0"/>
              <a:t>, </a:t>
            </a:r>
            <a:r>
              <a:rPr lang="en-US" dirty="0" smtClean="0"/>
              <a:t>Snowboarding </a:t>
            </a:r>
            <a:r>
              <a:rPr lang="en-US" dirty="0"/>
              <a:t>and tubing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190010" cy="236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10" y="571995"/>
            <a:ext cx="2214924" cy="283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93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Oaks Recreation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505200"/>
            <a:ext cx="3886200" cy="2819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www.sevenoaksrec.com/ski.html</a:t>
            </a:r>
            <a:endParaRPr lang="en-US" dirty="0" smtClean="0"/>
          </a:p>
          <a:p>
            <a:r>
              <a:rPr lang="en-US" dirty="0" smtClean="0"/>
              <a:t>Located 17 miles west of Ames on Highway 30</a:t>
            </a:r>
          </a:p>
          <a:p>
            <a:r>
              <a:rPr lang="en-US" dirty="0" smtClean="0"/>
              <a:t>Ski lift rental: $10-20</a:t>
            </a:r>
          </a:p>
          <a:p>
            <a:r>
              <a:rPr lang="en-US" dirty="0" smtClean="0"/>
              <a:t>Ski rental: $16-20</a:t>
            </a:r>
          </a:p>
          <a:p>
            <a:r>
              <a:rPr lang="en-US" dirty="0" smtClean="0"/>
              <a:t>Tubing: $14-18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5" y="838200"/>
            <a:ext cx="5212540" cy="253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63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Sledding, it’s free!!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3048000"/>
            <a:ext cx="2693314" cy="1158240"/>
          </a:xfrm>
        </p:spPr>
        <p:txBody>
          <a:bodyPr/>
          <a:lstStyle/>
          <a:p>
            <a:r>
              <a:rPr lang="en-US" dirty="0" smtClean="0"/>
              <a:t>Gateway Hills</a:t>
            </a:r>
            <a:r>
              <a:rPr lang="en-US" dirty="0" smtClean="0"/>
              <a:t>, south of campus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6" y="791627"/>
            <a:ext cx="3161708" cy="210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54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Skating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4280323"/>
            <a:ext cx="4581525" cy="2941320"/>
          </a:xfrm>
        </p:spPr>
        <p:txBody>
          <a:bodyPr/>
          <a:lstStyle/>
          <a:p>
            <a:r>
              <a:rPr lang="en-US" dirty="0" err="1" smtClean="0"/>
              <a:t>Brenton</a:t>
            </a:r>
            <a:r>
              <a:rPr lang="en-US" dirty="0" smtClean="0"/>
              <a:t> Plaza, Des Moines</a:t>
            </a:r>
            <a:r>
              <a:rPr lang="en-US" dirty="0" smtClean="0"/>
              <a:t>: $5 plus $3 skate rental</a:t>
            </a:r>
          </a:p>
          <a:p>
            <a:endParaRPr lang="en-US" dirty="0"/>
          </a:p>
          <a:p>
            <a:r>
              <a:rPr lang="en-US" dirty="0" smtClean="0"/>
              <a:t>Ames Ice Arena: $4.75 plus $2.75 skate rental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891"/>
            <a:ext cx="39542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055" y="75334"/>
            <a:ext cx="33337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895600" cy="184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3181350" cy="171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04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89" y="5105400"/>
            <a:ext cx="6512511" cy="1143000"/>
          </a:xfrm>
        </p:spPr>
        <p:txBody>
          <a:bodyPr/>
          <a:lstStyle/>
          <a:p>
            <a:r>
              <a:rPr lang="en-US" dirty="0" smtClean="0"/>
              <a:t>Build a snow man!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32" y="1524000"/>
            <a:ext cx="3936192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3067776" cy="457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8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Driving!!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0109" y="3810000"/>
            <a:ext cx="2944091" cy="2788920"/>
          </a:xfrm>
        </p:spPr>
        <p:txBody>
          <a:bodyPr/>
          <a:lstStyle/>
          <a:p>
            <a:r>
              <a:rPr lang="en-US" dirty="0"/>
              <a:t>http://www.youtube.com/watch?v=AS9tbEUSPOo&amp;feature=related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" y="1524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2590800" cy="345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7253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</TotalTime>
  <Words>151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Winter in Ames -fun outdoor activities-</vt:lpstr>
      <vt:lpstr>Average high temperature</vt:lpstr>
      <vt:lpstr>Outdoor activities: Skiing, Snowboarding and tubing </vt:lpstr>
      <vt:lpstr>Seven Oaks Recreation</vt:lpstr>
      <vt:lpstr>Sledding, it’s free!!</vt:lpstr>
      <vt:lpstr>Ice Skating</vt:lpstr>
      <vt:lpstr>Build a snow man!</vt:lpstr>
      <vt:lpstr>Winter Driving!!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in Ames</dc:title>
  <dc:creator>Jason Burdine</dc:creator>
  <cp:lastModifiedBy>Jason Burdine</cp:lastModifiedBy>
  <cp:revision>12</cp:revision>
  <dcterms:created xsi:type="dcterms:W3CDTF">2011-01-20T21:57:48Z</dcterms:created>
  <dcterms:modified xsi:type="dcterms:W3CDTF">2011-01-20T23:49:23Z</dcterms:modified>
</cp:coreProperties>
</file>